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9" r:id="rId5"/>
    <p:sldId id="270" r:id="rId6"/>
    <p:sldId id="259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67131-CCEB-4358-8D19-54A40887C99B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B0AFA1D5-D81A-4C28-AD07-E5899CF802A9}">
      <dgm:prSet phldrT="[Текст]"/>
      <dgm:spPr/>
      <dgm:t>
        <a:bodyPr/>
        <a:lstStyle/>
        <a:p>
          <a:r>
            <a:rPr lang="ru-RU" dirty="0" smtClean="0"/>
            <a:t>Простои</a:t>
          </a:r>
          <a:endParaRPr lang="ru-RU" dirty="0"/>
        </a:p>
      </dgm:t>
    </dgm:pt>
    <dgm:pt modelId="{A534294D-DD06-40F3-8B67-CFFDB9E45340}" type="parTrans" cxnId="{042455F0-39A9-4DCF-BFF6-DA1A31DE53F8}">
      <dgm:prSet/>
      <dgm:spPr/>
      <dgm:t>
        <a:bodyPr/>
        <a:lstStyle/>
        <a:p>
          <a:endParaRPr lang="ru-RU"/>
        </a:p>
      </dgm:t>
    </dgm:pt>
    <dgm:pt modelId="{62FB4D31-5E80-43E9-B326-D124DEBF3CBC}" type="sibTrans" cxnId="{042455F0-39A9-4DCF-BFF6-DA1A31DE53F8}">
      <dgm:prSet/>
      <dgm:spPr/>
      <dgm:t>
        <a:bodyPr/>
        <a:lstStyle/>
        <a:p>
          <a:endParaRPr lang="ru-RU"/>
        </a:p>
      </dgm:t>
    </dgm:pt>
    <dgm:pt modelId="{35E1E515-69C4-4F26-B917-52005EFFC0E8}">
      <dgm:prSet phldrT="[Текст]"/>
      <dgm:spPr/>
      <dgm:t>
        <a:bodyPr/>
        <a:lstStyle/>
        <a:p>
          <a:r>
            <a:rPr lang="ru-RU" dirty="0" smtClean="0"/>
            <a:t>Потеря готовой продукции</a:t>
          </a:r>
          <a:endParaRPr lang="ru-RU" dirty="0"/>
        </a:p>
      </dgm:t>
    </dgm:pt>
    <dgm:pt modelId="{F490E579-1C39-48D7-A685-F040CA87A852}" type="parTrans" cxnId="{734F7A9E-450F-4D5E-A6D2-823A4A335F3E}">
      <dgm:prSet/>
      <dgm:spPr/>
      <dgm:t>
        <a:bodyPr/>
        <a:lstStyle/>
        <a:p>
          <a:endParaRPr lang="ru-RU"/>
        </a:p>
      </dgm:t>
    </dgm:pt>
    <dgm:pt modelId="{7A4AB244-A167-44F1-9A0F-2D33ED505D52}" type="sibTrans" cxnId="{734F7A9E-450F-4D5E-A6D2-823A4A335F3E}">
      <dgm:prSet/>
      <dgm:spPr/>
      <dgm:t>
        <a:bodyPr/>
        <a:lstStyle/>
        <a:p>
          <a:endParaRPr lang="ru-RU"/>
        </a:p>
      </dgm:t>
    </dgm:pt>
    <dgm:pt modelId="{015F1488-1041-4D4F-9C9E-655FC1DD74AC}">
      <dgm:prSet phldrT="[Текст]"/>
      <dgm:spPr/>
      <dgm:t>
        <a:bodyPr/>
        <a:lstStyle/>
        <a:p>
          <a:r>
            <a:rPr lang="ru-RU" dirty="0" smtClean="0"/>
            <a:t>Потеря мощности</a:t>
          </a:r>
          <a:endParaRPr lang="ru-RU" dirty="0"/>
        </a:p>
      </dgm:t>
    </dgm:pt>
    <dgm:pt modelId="{22788C2B-656A-47C5-ADE0-5D7B9C5DFA2E}" type="parTrans" cxnId="{C19AEF9E-AFF2-47C2-9F02-38701F0C0E48}">
      <dgm:prSet/>
      <dgm:spPr/>
      <dgm:t>
        <a:bodyPr/>
        <a:lstStyle/>
        <a:p>
          <a:endParaRPr lang="ru-RU"/>
        </a:p>
      </dgm:t>
    </dgm:pt>
    <dgm:pt modelId="{A3ED0EC7-38F0-4302-9FEF-2FC5F8CC122B}" type="sibTrans" cxnId="{C19AEF9E-AFF2-47C2-9F02-38701F0C0E48}">
      <dgm:prSet/>
      <dgm:spPr/>
      <dgm:t>
        <a:bodyPr/>
        <a:lstStyle/>
        <a:p>
          <a:endParaRPr lang="ru-RU"/>
        </a:p>
      </dgm:t>
    </dgm:pt>
    <dgm:pt modelId="{70104FCF-5D17-4BC9-96BE-18953C0ADBB0}">
      <dgm:prSet phldrT="[Текст]"/>
      <dgm:spPr/>
      <dgm:t>
        <a:bodyPr/>
        <a:lstStyle/>
        <a:p>
          <a:r>
            <a:rPr lang="ru-RU" dirty="0" smtClean="0"/>
            <a:t>Загрязнение продукции</a:t>
          </a:r>
        </a:p>
      </dgm:t>
    </dgm:pt>
    <dgm:pt modelId="{A121DCF2-2BC2-4507-80CC-2090FA0156F9}" type="parTrans" cxnId="{A8C99BD1-E8AE-481A-BE94-2CEB6E024D62}">
      <dgm:prSet/>
      <dgm:spPr/>
      <dgm:t>
        <a:bodyPr/>
        <a:lstStyle/>
        <a:p>
          <a:endParaRPr lang="ru-RU"/>
        </a:p>
      </dgm:t>
    </dgm:pt>
    <dgm:pt modelId="{AF45EF06-EA36-481F-B6C4-A4A5E6E22C56}" type="sibTrans" cxnId="{A8C99BD1-E8AE-481A-BE94-2CEB6E024D62}">
      <dgm:prSet/>
      <dgm:spPr/>
      <dgm:t>
        <a:bodyPr/>
        <a:lstStyle/>
        <a:p>
          <a:endParaRPr lang="ru-RU"/>
        </a:p>
      </dgm:t>
    </dgm:pt>
    <dgm:pt modelId="{4D39D9A8-7306-40BA-AFEE-47156B878357}">
      <dgm:prSet phldrT="[Текст]"/>
      <dgm:spPr/>
      <dgm:t>
        <a:bodyPr/>
        <a:lstStyle/>
        <a:p>
          <a:r>
            <a:rPr lang="ru-RU" dirty="0" smtClean="0"/>
            <a:t>Экологический ущерб</a:t>
          </a:r>
        </a:p>
      </dgm:t>
    </dgm:pt>
    <dgm:pt modelId="{24F9E8BE-3954-4D2D-BDB3-2935B1757DA0}" type="parTrans" cxnId="{C36A0A02-75FE-45C8-B084-E525AEECD09A}">
      <dgm:prSet/>
      <dgm:spPr/>
      <dgm:t>
        <a:bodyPr/>
        <a:lstStyle/>
        <a:p>
          <a:endParaRPr lang="ru-RU"/>
        </a:p>
      </dgm:t>
    </dgm:pt>
    <dgm:pt modelId="{05A8BFFB-D3C4-4B3B-84A5-6F8532D8A07B}" type="sibTrans" cxnId="{C36A0A02-75FE-45C8-B084-E525AEECD09A}">
      <dgm:prSet/>
      <dgm:spPr/>
      <dgm:t>
        <a:bodyPr/>
        <a:lstStyle/>
        <a:p>
          <a:endParaRPr lang="ru-RU"/>
        </a:p>
      </dgm:t>
    </dgm:pt>
    <dgm:pt modelId="{B74003BB-62E6-41E3-AE94-22EB1417C938}">
      <dgm:prSet phldrT="[Текст]"/>
      <dgm:spPr/>
      <dgm:t>
        <a:bodyPr/>
        <a:lstStyle/>
        <a:p>
          <a:r>
            <a:rPr lang="ru-RU" dirty="0" smtClean="0"/>
            <a:t>Ущерб жизни и здоровью населения</a:t>
          </a:r>
        </a:p>
      </dgm:t>
    </dgm:pt>
    <dgm:pt modelId="{FD0B7C41-9102-4FD1-92DC-6C5217A6BC73}" type="parTrans" cxnId="{23E43DED-C922-465B-AC53-31C0566B3856}">
      <dgm:prSet/>
      <dgm:spPr/>
      <dgm:t>
        <a:bodyPr/>
        <a:lstStyle/>
        <a:p>
          <a:endParaRPr lang="ru-RU"/>
        </a:p>
      </dgm:t>
    </dgm:pt>
    <dgm:pt modelId="{4402B8EE-6743-4623-9B51-C3094A407D42}" type="sibTrans" cxnId="{23E43DED-C922-465B-AC53-31C0566B3856}">
      <dgm:prSet/>
      <dgm:spPr/>
      <dgm:t>
        <a:bodyPr/>
        <a:lstStyle/>
        <a:p>
          <a:endParaRPr lang="ru-RU"/>
        </a:p>
      </dgm:t>
    </dgm:pt>
    <dgm:pt modelId="{9AF470A7-70CA-42F0-A7F2-5DD4C29CE928}" type="pres">
      <dgm:prSet presAssocID="{AE167131-CCEB-4358-8D19-54A40887C99B}" presName="linearFlow" presStyleCnt="0">
        <dgm:presLayoutVars>
          <dgm:dir/>
          <dgm:resizeHandles val="exact"/>
        </dgm:presLayoutVars>
      </dgm:prSet>
      <dgm:spPr/>
    </dgm:pt>
    <dgm:pt modelId="{0B53F25B-2200-4E15-B177-31189E683456}" type="pres">
      <dgm:prSet presAssocID="{B0AFA1D5-D81A-4C28-AD07-E5899CF802A9}" presName="composite" presStyleCnt="0"/>
      <dgm:spPr/>
    </dgm:pt>
    <dgm:pt modelId="{7AAAE8B5-BAC7-4A8D-A37A-F3B0A1144C42}" type="pres">
      <dgm:prSet presAssocID="{B0AFA1D5-D81A-4C28-AD07-E5899CF802A9}" presName="imgShp" presStyleLbl="fgImgPlace1" presStyleIdx="0" presStyleCnt="6" custLinFactX="-96222" custLinFactNeighborX="-100000" custLinFactNeighborY="69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3BD88F-70B8-4B5D-99B8-6402508C77E6}" type="pres">
      <dgm:prSet presAssocID="{B0AFA1D5-D81A-4C28-AD07-E5899CF802A9}" presName="txShp" presStyleLbl="node1" presStyleIdx="0" presStyleCnt="6" custScaleX="125609" custLinFactNeighborX="-1158" custLinFactNeighborY="-4930">
        <dgm:presLayoutVars>
          <dgm:bulletEnabled val="1"/>
        </dgm:presLayoutVars>
      </dgm:prSet>
      <dgm:spPr/>
    </dgm:pt>
    <dgm:pt modelId="{26C757DA-93BE-447A-B513-AED6427B3DFC}" type="pres">
      <dgm:prSet presAssocID="{62FB4D31-5E80-43E9-B326-D124DEBF3CBC}" presName="spacing" presStyleCnt="0"/>
      <dgm:spPr/>
    </dgm:pt>
    <dgm:pt modelId="{905D6ACE-1B1B-4F00-8CFF-4FF5E98C7FD4}" type="pres">
      <dgm:prSet presAssocID="{35E1E515-69C4-4F26-B917-52005EFFC0E8}" presName="composite" presStyleCnt="0"/>
      <dgm:spPr/>
    </dgm:pt>
    <dgm:pt modelId="{D524CB9D-A3CD-4D15-B080-85204546AE03}" type="pres">
      <dgm:prSet presAssocID="{35E1E515-69C4-4F26-B917-52005EFFC0E8}" presName="imgShp" presStyleLbl="fgImgPlace1" presStyleIdx="1" presStyleCnt="6" custLinFactX="-96222" custLinFactNeighborX="-100000" custLinFactNeighborY="-164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AD1BB3-F260-4D60-B7AE-4204CAD57D3D}" type="pres">
      <dgm:prSet presAssocID="{35E1E515-69C4-4F26-B917-52005EFFC0E8}" presName="txShp" presStyleLbl="node1" presStyleIdx="1" presStyleCnt="6" custScaleX="124519" custLinFactNeighborX="-908" custLinFactNeighborY="-16457">
        <dgm:presLayoutVars>
          <dgm:bulletEnabled val="1"/>
        </dgm:presLayoutVars>
      </dgm:prSet>
      <dgm:spPr/>
    </dgm:pt>
    <dgm:pt modelId="{B85A8916-5BC8-4245-9AF2-70E9CD36258B}" type="pres">
      <dgm:prSet presAssocID="{7A4AB244-A167-44F1-9A0F-2D33ED505D52}" presName="spacing" presStyleCnt="0"/>
      <dgm:spPr/>
    </dgm:pt>
    <dgm:pt modelId="{C810F208-6713-496A-909F-8558927FB8E4}" type="pres">
      <dgm:prSet presAssocID="{015F1488-1041-4D4F-9C9E-655FC1DD74AC}" presName="composite" presStyleCnt="0"/>
      <dgm:spPr/>
    </dgm:pt>
    <dgm:pt modelId="{26E4F9F8-C863-41FA-B37C-37AFF2B66F07}" type="pres">
      <dgm:prSet presAssocID="{015F1488-1041-4D4F-9C9E-655FC1DD74AC}" presName="imgShp" presStyleLbl="fgImgPlace1" presStyleIdx="2" presStyleCnt="6" custLinFactX="-100000" custLinFactNeighborX="-108054" custLinFactNeighborY="-279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11ECA2-DA0A-4A93-9242-35A1A14A92B0}" type="pres">
      <dgm:prSet presAssocID="{015F1488-1041-4D4F-9C9E-655FC1DD74AC}" presName="txShp" presStyleLbl="node1" presStyleIdx="2" presStyleCnt="6" custScaleX="126106" custLinFactNeighborX="-909" custLinFactNeighborY="-27983">
        <dgm:presLayoutVars>
          <dgm:bulletEnabled val="1"/>
        </dgm:presLayoutVars>
      </dgm:prSet>
      <dgm:spPr/>
    </dgm:pt>
    <dgm:pt modelId="{B024433D-1300-4B0E-9159-F7361E02AE88}" type="pres">
      <dgm:prSet presAssocID="{A3ED0EC7-38F0-4302-9FEF-2FC5F8CC122B}" presName="spacing" presStyleCnt="0"/>
      <dgm:spPr/>
    </dgm:pt>
    <dgm:pt modelId="{961255A4-2092-42EB-A6AC-53825246474C}" type="pres">
      <dgm:prSet presAssocID="{70104FCF-5D17-4BC9-96BE-18953C0ADBB0}" presName="composite" presStyleCnt="0"/>
      <dgm:spPr/>
    </dgm:pt>
    <dgm:pt modelId="{B6508A30-CB27-43A7-9843-9530BF7728CE}" type="pres">
      <dgm:prSet presAssocID="{70104FCF-5D17-4BC9-96BE-18953C0ADBB0}" presName="imgShp" presStyleLbl="fgImgPlace1" presStyleIdx="3" presStyleCnt="6" custLinFactX="-100000" custLinFactNeighborX="-108054" custLinFactNeighborY="-1584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656EE71-54B3-4A63-BE90-713F38A04FE4}" type="pres">
      <dgm:prSet presAssocID="{70104FCF-5D17-4BC9-96BE-18953C0ADBB0}" presName="txShp" presStyleLbl="node1" presStyleIdx="3" presStyleCnt="6" custScaleX="126109" custLinFactNeighborX="397" custLinFactNeighborY="-27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D7D61-F9D3-4A1D-914B-390D76FAFC6F}" type="pres">
      <dgm:prSet presAssocID="{AF45EF06-EA36-481F-B6C4-A4A5E6E22C56}" presName="spacing" presStyleCnt="0"/>
      <dgm:spPr/>
    </dgm:pt>
    <dgm:pt modelId="{58E2F9E5-94E5-4FC3-84E7-37609CFA43F7}" type="pres">
      <dgm:prSet presAssocID="{4D39D9A8-7306-40BA-AFEE-47156B878357}" presName="composite" presStyleCnt="0"/>
      <dgm:spPr/>
    </dgm:pt>
    <dgm:pt modelId="{3ADD547B-A0E5-43EB-B2E4-F9557AD66F43}" type="pres">
      <dgm:prSet presAssocID="{4D39D9A8-7306-40BA-AFEE-47156B878357}" presName="imgShp" presStyleLbl="fgImgPlace1" presStyleIdx="4" presStyleCnt="6" custLinFactX="-100000" custLinFactNeighborX="-108054" custLinFactNeighborY="-1553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A29ACB7-ABA4-424E-9D3F-62FCB7164560}" type="pres">
      <dgm:prSet presAssocID="{4D39D9A8-7306-40BA-AFEE-47156B878357}" presName="txShp" presStyleLbl="node1" presStyleIdx="4" presStyleCnt="6" custScaleX="123496" custLinFactNeighborX="396" custLinFactNeighborY="-15539">
        <dgm:presLayoutVars>
          <dgm:bulletEnabled val="1"/>
        </dgm:presLayoutVars>
      </dgm:prSet>
      <dgm:spPr/>
    </dgm:pt>
    <dgm:pt modelId="{1BEF8616-A5B2-4757-B801-3E0F177D541B}" type="pres">
      <dgm:prSet presAssocID="{05A8BFFB-D3C4-4B3B-84A5-6F8532D8A07B}" presName="spacing" presStyleCnt="0"/>
      <dgm:spPr/>
    </dgm:pt>
    <dgm:pt modelId="{0F87095D-6604-4F01-9D1D-CFFFA218FB77}" type="pres">
      <dgm:prSet presAssocID="{B74003BB-62E6-41E3-AE94-22EB1417C938}" presName="composite" presStyleCnt="0"/>
      <dgm:spPr/>
    </dgm:pt>
    <dgm:pt modelId="{A4F8D50B-8B62-44A2-B225-3A1E11B8757B}" type="pres">
      <dgm:prSet presAssocID="{B74003BB-62E6-41E3-AE94-22EB1417C938}" presName="imgShp" presStyleLbl="fgImgPlace1" presStyleIdx="5" presStyleCnt="6" custLinFactX="-96222" custLinFactNeighborX="-100000" custLinFactNeighborY="-2706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1A2C58C-FF92-4111-8D82-4008935AB04D}" type="pres">
      <dgm:prSet presAssocID="{B74003BB-62E6-41E3-AE94-22EB1417C938}" presName="txShp" presStyleLbl="node1" presStyleIdx="5" presStyleCnt="6" custScaleX="126105" custLinFactNeighborX="910" custLinFactNeighborY="-27066">
        <dgm:presLayoutVars>
          <dgm:bulletEnabled val="1"/>
        </dgm:presLayoutVars>
      </dgm:prSet>
      <dgm:spPr/>
    </dgm:pt>
  </dgm:ptLst>
  <dgm:cxnLst>
    <dgm:cxn modelId="{C19AEF9E-AFF2-47C2-9F02-38701F0C0E48}" srcId="{AE167131-CCEB-4358-8D19-54A40887C99B}" destId="{015F1488-1041-4D4F-9C9E-655FC1DD74AC}" srcOrd="2" destOrd="0" parTransId="{22788C2B-656A-47C5-ADE0-5D7B9C5DFA2E}" sibTransId="{A3ED0EC7-38F0-4302-9FEF-2FC5F8CC122B}"/>
    <dgm:cxn modelId="{C36A0A02-75FE-45C8-B084-E525AEECD09A}" srcId="{AE167131-CCEB-4358-8D19-54A40887C99B}" destId="{4D39D9A8-7306-40BA-AFEE-47156B878357}" srcOrd="4" destOrd="0" parTransId="{24F9E8BE-3954-4D2D-BDB3-2935B1757DA0}" sibTransId="{05A8BFFB-D3C4-4B3B-84A5-6F8532D8A07B}"/>
    <dgm:cxn modelId="{734F7A9E-450F-4D5E-A6D2-823A4A335F3E}" srcId="{AE167131-CCEB-4358-8D19-54A40887C99B}" destId="{35E1E515-69C4-4F26-B917-52005EFFC0E8}" srcOrd="1" destOrd="0" parTransId="{F490E579-1C39-48D7-A685-F040CA87A852}" sibTransId="{7A4AB244-A167-44F1-9A0F-2D33ED505D52}"/>
    <dgm:cxn modelId="{23E43DED-C922-465B-AC53-31C0566B3856}" srcId="{AE167131-CCEB-4358-8D19-54A40887C99B}" destId="{B74003BB-62E6-41E3-AE94-22EB1417C938}" srcOrd="5" destOrd="0" parTransId="{FD0B7C41-9102-4FD1-92DC-6C5217A6BC73}" sibTransId="{4402B8EE-6743-4623-9B51-C3094A407D42}"/>
    <dgm:cxn modelId="{3354C16B-7955-4DBE-9731-CECB1A9DD7D0}" type="presOf" srcId="{B0AFA1D5-D81A-4C28-AD07-E5899CF802A9}" destId="{F13BD88F-70B8-4B5D-99B8-6402508C77E6}" srcOrd="0" destOrd="0" presId="urn:microsoft.com/office/officeart/2005/8/layout/vList3"/>
    <dgm:cxn modelId="{EBBC4897-489D-4835-8787-5DE76171B374}" type="presOf" srcId="{70104FCF-5D17-4BC9-96BE-18953C0ADBB0}" destId="{A656EE71-54B3-4A63-BE90-713F38A04FE4}" srcOrd="0" destOrd="0" presId="urn:microsoft.com/office/officeart/2005/8/layout/vList3"/>
    <dgm:cxn modelId="{1454B429-4467-4B56-8963-8B91293A107B}" type="presOf" srcId="{015F1488-1041-4D4F-9C9E-655FC1DD74AC}" destId="{6711ECA2-DA0A-4A93-9242-35A1A14A92B0}" srcOrd="0" destOrd="0" presId="urn:microsoft.com/office/officeart/2005/8/layout/vList3"/>
    <dgm:cxn modelId="{4007519C-485F-4F86-8F59-65439A2DE058}" type="presOf" srcId="{4D39D9A8-7306-40BA-AFEE-47156B878357}" destId="{4A29ACB7-ABA4-424E-9D3F-62FCB7164560}" srcOrd="0" destOrd="0" presId="urn:microsoft.com/office/officeart/2005/8/layout/vList3"/>
    <dgm:cxn modelId="{A8C99BD1-E8AE-481A-BE94-2CEB6E024D62}" srcId="{AE167131-CCEB-4358-8D19-54A40887C99B}" destId="{70104FCF-5D17-4BC9-96BE-18953C0ADBB0}" srcOrd="3" destOrd="0" parTransId="{A121DCF2-2BC2-4507-80CC-2090FA0156F9}" sibTransId="{AF45EF06-EA36-481F-B6C4-A4A5E6E22C56}"/>
    <dgm:cxn modelId="{E8965C78-CCA9-437E-9C7B-D41F54B672AE}" type="presOf" srcId="{B74003BB-62E6-41E3-AE94-22EB1417C938}" destId="{61A2C58C-FF92-4111-8D82-4008935AB04D}" srcOrd="0" destOrd="0" presId="urn:microsoft.com/office/officeart/2005/8/layout/vList3"/>
    <dgm:cxn modelId="{29F6F438-0405-435D-A029-8547855F1633}" type="presOf" srcId="{35E1E515-69C4-4F26-B917-52005EFFC0E8}" destId="{7AAD1BB3-F260-4D60-B7AE-4204CAD57D3D}" srcOrd="0" destOrd="0" presId="urn:microsoft.com/office/officeart/2005/8/layout/vList3"/>
    <dgm:cxn modelId="{F7D11B84-838F-4ACF-BA80-B47712F37C0C}" type="presOf" srcId="{AE167131-CCEB-4358-8D19-54A40887C99B}" destId="{9AF470A7-70CA-42F0-A7F2-5DD4C29CE928}" srcOrd="0" destOrd="0" presId="urn:microsoft.com/office/officeart/2005/8/layout/vList3"/>
    <dgm:cxn modelId="{042455F0-39A9-4DCF-BFF6-DA1A31DE53F8}" srcId="{AE167131-CCEB-4358-8D19-54A40887C99B}" destId="{B0AFA1D5-D81A-4C28-AD07-E5899CF802A9}" srcOrd="0" destOrd="0" parTransId="{A534294D-DD06-40F3-8B67-CFFDB9E45340}" sibTransId="{62FB4D31-5E80-43E9-B326-D124DEBF3CBC}"/>
    <dgm:cxn modelId="{C42B67F4-842A-416F-84CF-DA819E4B5D3F}" type="presParOf" srcId="{9AF470A7-70CA-42F0-A7F2-5DD4C29CE928}" destId="{0B53F25B-2200-4E15-B177-31189E683456}" srcOrd="0" destOrd="0" presId="urn:microsoft.com/office/officeart/2005/8/layout/vList3"/>
    <dgm:cxn modelId="{0BCCFA19-651D-4009-8222-02EEC7A1A68D}" type="presParOf" srcId="{0B53F25B-2200-4E15-B177-31189E683456}" destId="{7AAAE8B5-BAC7-4A8D-A37A-F3B0A1144C42}" srcOrd="0" destOrd="0" presId="urn:microsoft.com/office/officeart/2005/8/layout/vList3"/>
    <dgm:cxn modelId="{5CA845F6-9F6C-4551-A6AF-83560CE0CA58}" type="presParOf" srcId="{0B53F25B-2200-4E15-B177-31189E683456}" destId="{F13BD88F-70B8-4B5D-99B8-6402508C77E6}" srcOrd="1" destOrd="0" presId="urn:microsoft.com/office/officeart/2005/8/layout/vList3"/>
    <dgm:cxn modelId="{0F7DAC00-6C3F-4070-955C-FC6FDD610C24}" type="presParOf" srcId="{9AF470A7-70CA-42F0-A7F2-5DD4C29CE928}" destId="{26C757DA-93BE-447A-B513-AED6427B3DFC}" srcOrd="1" destOrd="0" presId="urn:microsoft.com/office/officeart/2005/8/layout/vList3"/>
    <dgm:cxn modelId="{9644112F-FB82-4DD4-A6DF-58B8B34D629A}" type="presParOf" srcId="{9AF470A7-70CA-42F0-A7F2-5DD4C29CE928}" destId="{905D6ACE-1B1B-4F00-8CFF-4FF5E98C7FD4}" srcOrd="2" destOrd="0" presId="urn:microsoft.com/office/officeart/2005/8/layout/vList3"/>
    <dgm:cxn modelId="{5B4C2D31-F942-4807-B1D5-6B5A4F5DB26C}" type="presParOf" srcId="{905D6ACE-1B1B-4F00-8CFF-4FF5E98C7FD4}" destId="{D524CB9D-A3CD-4D15-B080-85204546AE03}" srcOrd="0" destOrd="0" presId="urn:microsoft.com/office/officeart/2005/8/layout/vList3"/>
    <dgm:cxn modelId="{3C15EABF-B040-48A7-AB96-ED94FFE4FEF3}" type="presParOf" srcId="{905D6ACE-1B1B-4F00-8CFF-4FF5E98C7FD4}" destId="{7AAD1BB3-F260-4D60-B7AE-4204CAD57D3D}" srcOrd="1" destOrd="0" presId="urn:microsoft.com/office/officeart/2005/8/layout/vList3"/>
    <dgm:cxn modelId="{80BFCFFB-F4B7-4F6B-A236-4ECEC6790DAB}" type="presParOf" srcId="{9AF470A7-70CA-42F0-A7F2-5DD4C29CE928}" destId="{B85A8916-5BC8-4245-9AF2-70E9CD36258B}" srcOrd="3" destOrd="0" presId="urn:microsoft.com/office/officeart/2005/8/layout/vList3"/>
    <dgm:cxn modelId="{A511D3CC-BA4F-4EFF-8375-AD7535E34B3F}" type="presParOf" srcId="{9AF470A7-70CA-42F0-A7F2-5DD4C29CE928}" destId="{C810F208-6713-496A-909F-8558927FB8E4}" srcOrd="4" destOrd="0" presId="urn:microsoft.com/office/officeart/2005/8/layout/vList3"/>
    <dgm:cxn modelId="{9D9C444E-C297-41A0-B2AB-5F6A6DFD28A6}" type="presParOf" srcId="{C810F208-6713-496A-909F-8558927FB8E4}" destId="{26E4F9F8-C863-41FA-B37C-37AFF2B66F07}" srcOrd="0" destOrd="0" presId="urn:microsoft.com/office/officeart/2005/8/layout/vList3"/>
    <dgm:cxn modelId="{64CF7E8D-878C-4475-8D30-713857DDF216}" type="presParOf" srcId="{C810F208-6713-496A-909F-8558927FB8E4}" destId="{6711ECA2-DA0A-4A93-9242-35A1A14A92B0}" srcOrd="1" destOrd="0" presId="urn:microsoft.com/office/officeart/2005/8/layout/vList3"/>
    <dgm:cxn modelId="{BE3889AF-BB7A-4D09-A134-A864C742C0AD}" type="presParOf" srcId="{9AF470A7-70CA-42F0-A7F2-5DD4C29CE928}" destId="{B024433D-1300-4B0E-9159-F7361E02AE88}" srcOrd="5" destOrd="0" presId="urn:microsoft.com/office/officeart/2005/8/layout/vList3"/>
    <dgm:cxn modelId="{6D6B3518-EF2D-4A62-A4F9-39D57A5FC369}" type="presParOf" srcId="{9AF470A7-70CA-42F0-A7F2-5DD4C29CE928}" destId="{961255A4-2092-42EB-A6AC-53825246474C}" srcOrd="6" destOrd="0" presId="urn:microsoft.com/office/officeart/2005/8/layout/vList3"/>
    <dgm:cxn modelId="{83DAD071-7599-491A-AB74-B617203D333E}" type="presParOf" srcId="{961255A4-2092-42EB-A6AC-53825246474C}" destId="{B6508A30-CB27-43A7-9843-9530BF7728CE}" srcOrd="0" destOrd="0" presId="urn:microsoft.com/office/officeart/2005/8/layout/vList3"/>
    <dgm:cxn modelId="{57278DB9-F56D-4A7B-815C-F9AC72C3A497}" type="presParOf" srcId="{961255A4-2092-42EB-A6AC-53825246474C}" destId="{A656EE71-54B3-4A63-BE90-713F38A04FE4}" srcOrd="1" destOrd="0" presId="urn:microsoft.com/office/officeart/2005/8/layout/vList3"/>
    <dgm:cxn modelId="{607A0C65-692D-4141-AC05-879511AB3ECC}" type="presParOf" srcId="{9AF470A7-70CA-42F0-A7F2-5DD4C29CE928}" destId="{6CBD7D61-F9D3-4A1D-914B-390D76FAFC6F}" srcOrd="7" destOrd="0" presId="urn:microsoft.com/office/officeart/2005/8/layout/vList3"/>
    <dgm:cxn modelId="{78778C17-B72A-45BD-B6E4-1E8539C32388}" type="presParOf" srcId="{9AF470A7-70CA-42F0-A7F2-5DD4C29CE928}" destId="{58E2F9E5-94E5-4FC3-84E7-37609CFA43F7}" srcOrd="8" destOrd="0" presId="urn:microsoft.com/office/officeart/2005/8/layout/vList3"/>
    <dgm:cxn modelId="{B32DF0FE-6FD5-4CE2-A430-70972EC03269}" type="presParOf" srcId="{58E2F9E5-94E5-4FC3-84E7-37609CFA43F7}" destId="{3ADD547B-A0E5-43EB-B2E4-F9557AD66F43}" srcOrd="0" destOrd="0" presId="urn:microsoft.com/office/officeart/2005/8/layout/vList3"/>
    <dgm:cxn modelId="{48605D64-C881-4F8C-B04C-817177CE7A3C}" type="presParOf" srcId="{58E2F9E5-94E5-4FC3-84E7-37609CFA43F7}" destId="{4A29ACB7-ABA4-424E-9D3F-62FCB7164560}" srcOrd="1" destOrd="0" presId="urn:microsoft.com/office/officeart/2005/8/layout/vList3"/>
    <dgm:cxn modelId="{C4C2A89E-4445-47C0-B4DB-56B711219DA2}" type="presParOf" srcId="{9AF470A7-70CA-42F0-A7F2-5DD4C29CE928}" destId="{1BEF8616-A5B2-4757-B801-3E0F177D541B}" srcOrd="9" destOrd="0" presId="urn:microsoft.com/office/officeart/2005/8/layout/vList3"/>
    <dgm:cxn modelId="{C7ACE5D6-3A63-4653-A3C3-E1949580B374}" type="presParOf" srcId="{9AF470A7-70CA-42F0-A7F2-5DD4C29CE928}" destId="{0F87095D-6604-4F01-9D1D-CFFFA218FB77}" srcOrd="10" destOrd="0" presId="urn:microsoft.com/office/officeart/2005/8/layout/vList3"/>
    <dgm:cxn modelId="{5A4A57D1-C783-43EF-8667-ACD90C0567E2}" type="presParOf" srcId="{0F87095D-6604-4F01-9D1D-CFFFA218FB77}" destId="{A4F8D50B-8B62-44A2-B225-3A1E11B8757B}" srcOrd="0" destOrd="0" presId="urn:microsoft.com/office/officeart/2005/8/layout/vList3"/>
    <dgm:cxn modelId="{69D3F480-DFB0-4ABC-A534-78BDDBBE3052}" type="presParOf" srcId="{0F87095D-6604-4F01-9D1D-CFFFA218FB77}" destId="{61A2C58C-FF92-4111-8D82-4008935AB04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5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0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0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9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9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0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6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75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86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6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5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15304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«Применение жидких ЛКМ как эффективный способ борьбы с коррозией»</a:t>
            </a:r>
            <a:endParaRPr lang="ru-RU" sz="4800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46434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работает ЛКМ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45498"/>
            <a:ext cx="7143800" cy="484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Эволюция современных ЛКМ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5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полиуретан?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500726" cy="15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571612"/>
            <a:ext cx="843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продукт взаимодействия активного атома водорода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полиола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полиизоционатом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380708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14885"/>
            <a:ext cx="407196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нис\Desktop\Презентация\DSC06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4000528" cy="28930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Возможности ПУ материалов неисчерпаемы!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Денис\Desktop\Презентация\people-antikorr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820101" cy="2863644"/>
          </a:xfrm>
          <a:prstGeom prst="rect">
            <a:avLst/>
          </a:prstGeom>
          <a:noFill/>
        </p:spPr>
      </p:pic>
      <p:pic>
        <p:nvPicPr>
          <p:cNvPr id="1029" name="Picture 5" descr="C:\Users\Денис\Desktop\Презентация\3290_cp2_zf_leypro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4670" t="12454" b="10747"/>
          <a:stretch>
            <a:fillRect/>
          </a:stretch>
        </p:blipFill>
        <p:spPr bwMode="auto">
          <a:xfrm>
            <a:off x="2214546" y="3214686"/>
            <a:ext cx="4374631" cy="2643206"/>
          </a:xfrm>
          <a:prstGeom prst="rect">
            <a:avLst/>
          </a:prstGeom>
          <a:noFill/>
        </p:spPr>
      </p:pic>
      <p:pic>
        <p:nvPicPr>
          <p:cNvPr id="1030" name="Picture 6" descr="C:\Users\Денис\Desktop\Презентация\8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79 -0.0969 L -0.08021 -0.09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96115E-6 C -0.00591 0.00162 -0.01216 0.00162 -0.01789 0.00393 C -0.01962 0.00463 -0.02084 0.00671 -0.0224 0.00786 C -0.029 0.01226 -0.03612 0.01549 -0.04341 0.01781 C -0.05313 0.02706 -0.05313 0.02683 -0.0658 0.02983 C -0.07553 0.03862 -0.0658 0.02821 -0.07171 0.03978 C -0.07466 0.04556 -0.07674 0.04579 -0.08056 0.04972 C -0.08698 0.05643 -0.09202 0.06429 -0.10001 0.06753 C -0.10643 0.07609 -0.11511 0.08372 -0.12396 0.08742 C -0.12692 0.08996 -0.13212 0.09436 -0.13438 0.09736 C -0.14497 0.1117 -0.13317 0.10037 -0.14341 0.10939 C -0.14445 0.11147 -0.14497 0.11401 -0.14636 0.1154 C -0.14757 0.11679 -0.15087 0.11725 -0.15087 0.11725 " pathEditMode="relative" ptsTypes="ffffffffffff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енис\Desktop\Презентация\0019-019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коррозии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Денис\Desktop\Презентация\3275994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2555155" cy="3405542"/>
          </a:xfrm>
          <a:prstGeom prst="rect">
            <a:avLst/>
          </a:prstGeom>
          <a:noFill/>
        </p:spPr>
      </p:pic>
      <p:pic>
        <p:nvPicPr>
          <p:cNvPr id="2052" name="Picture 4" descr="C:\Users\Денис\Desktop\Презентация\133156927931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4214842" cy="2786082"/>
          </a:xfrm>
          <a:prstGeom prst="rect">
            <a:avLst/>
          </a:prstGeom>
          <a:noFill/>
        </p:spPr>
      </p:pic>
      <p:pic>
        <p:nvPicPr>
          <p:cNvPr id="2053" name="Picture 5" descr="C:\Users\Денис\Desktop\Презентация\steel2.jpg"/>
          <p:cNvPicPr>
            <a:picLocks noChangeAspect="1" noChangeArrowheads="1"/>
          </p:cNvPicPr>
          <p:nvPr/>
        </p:nvPicPr>
        <p:blipFill>
          <a:blip r:embed="rId4"/>
          <a:srcRect l="1667" t="15220" b="8682"/>
          <a:stretch>
            <a:fillRect/>
          </a:stretch>
        </p:blipFill>
        <p:spPr bwMode="auto">
          <a:xfrm>
            <a:off x="1500166" y="4214818"/>
            <a:ext cx="528641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Экономический ущерб от коррозии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Презентация\artc_18-03-10_1_koroz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500462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1357298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данным последних исследований американской Национальной ассоциации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инженеров-коррозионистов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(NACE), в США ущерб от коррозии и затраты на борьбу с ней оцениваются в 3,1% ВВП (276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долларов в год). Цифра, обнародованная в сентябре 2005 года в Пекине на 16-м Всемирном конгрессе по коррозии, приведена в сравнении, динамика положительна: в 2002 году было 4,2%. В России масштабные исследования не проводятся, но логично предположить: у нас потери от коррозии выше и меньше они не становятся.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3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Прямые потери от коррозии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2863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прокорродировавших металлических полуфабрикатов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Затраты на замену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прокорродировавшего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оборудования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припусков на коррозию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Затраты на защитные мероприятия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Денис\Desktop\Презентация\artc_18-03-10_3_koroz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Косвенные потери от коррозии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коррозии в деталях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206821" cy="49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Способы защиты от коррозии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8229600" cy="41595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71462"/>
                <a:gridCol w="5929354"/>
                <a:gridCol w="1828784"/>
              </a:tblGrid>
              <a:tr h="828668">
                <a:tc>
                  <a:txBody>
                    <a:bodyPr/>
                    <a:lstStyle/>
                    <a:p>
                      <a:pPr algn="just"/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защиты</a:t>
                      </a: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затрат, %</a:t>
                      </a:r>
                      <a:endParaRPr lang="ru-RU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Лакокрасочные покрытия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Коррозионностойкие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Металлические покрытия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Электрохимическая защита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Ингибиторы коррозии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Рациональное конструирование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жидкие ЛКМ?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Ремонтопригодность 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Возможность      варьировать декоративные свойства 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Технологичность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Экономическая выгода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807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516</TotalTime>
  <Words>227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shablon10</vt:lpstr>
      <vt:lpstr>«Применение жидких ЛКМ как эффективный способ борьбы с коррозией»</vt:lpstr>
      <vt:lpstr>Примеры коррозии</vt:lpstr>
      <vt:lpstr>Экономический ущерб от коррозии</vt:lpstr>
      <vt:lpstr>Прямые потери от коррозии</vt:lpstr>
      <vt:lpstr>Косвенные потери от коррозии</vt:lpstr>
      <vt:lpstr>Механизм коррозии в деталях</vt:lpstr>
      <vt:lpstr>Слайд 7</vt:lpstr>
      <vt:lpstr>Способы защиты от коррозии</vt:lpstr>
      <vt:lpstr>Почему жидкие ЛКМ?</vt:lpstr>
      <vt:lpstr>Как работает ЛКМ</vt:lpstr>
      <vt:lpstr>Эволюция современных ЛКМ</vt:lpstr>
      <vt:lpstr>Что такое полиуретан?</vt:lpstr>
      <vt:lpstr>Возможности ПУ материалов неисчерпаемы!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«Лакокрасочные материалы – эффективное и технологичное средство для борьбы с коррозией»</dc:title>
  <dc:creator>Денис</dc:creator>
  <cp:lastModifiedBy>Денис</cp:lastModifiedBy>
  <cp:revision>64</cp:revision>
  <dcterms:created xsi:type="dcterms:W3CDTF">2014-11-11T07:27:50Z</dcterms:created>
  <dcterms:modified xsi:type="dcterms:W3CDTF">2014-11-27T12:03:06Z</dcterms:modified>
</cp:coreProperties>
</file>